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74" r:id="rId7"/>
    <p:sldId id="297" r:id="rId8"/>
    <p:sldId id="299" r:id="rId9"/>
    <p:sldId id="268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3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CF48AE-B67C-D77F-FCE9-84A719D877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3AF48E8-52F7-7A87-B06E-EB7701C676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44A5977-8BC0-1497-6073-587D8F74A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BA2519-3A23-4144-7429-35F915E65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418C40-A2FB-F2DD-4C5F-493FA5BF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0891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CB7B5D-D635-E580-ADDD-EDD61B7BF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54833A6-18F0-12D4-A206-2208BA7127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216E596-2101-B946-1F60-279263C0C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493125E-AED8-C131-9786-E825CC924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A6F2B91-5A17-8CB4-83AF-922DB0D6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472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1681509-AA17-A127-5F85-083E7578A1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4F16CCF-95C7-8BC1-D8CB-718ECBF9E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E60968-54C8-E098-76F6-7004A69DE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04801F-A7C0-32CB-2177-3AF770E2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DEC923C-58F5-6237-BE37-20268B94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6219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477A03-48F2-00EA-A869-D9B022748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B9D38C-3412-B013-CD41-720436E35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1AB591-BBB1-FB1A-E566-2D5CD2600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9736670-503F-253C-4733-22B6EB165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FC181FF-2D5E-E9E3-6091-339A1EE61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5129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6C5344-9651-A814-1E14-5537EC5F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B834671-C485-1217-777E-360E5230F4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AA58FC-209E-0B0B-EEFE-995A4171B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F5DB337-665C-06A6-8D06-F61084F2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03C7755-876D-070B-C0E5-D3E236C20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241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343F2E-20C4-9C26-BA4C-AA761A33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974B40-144F-A511-3933-1460B0946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DD08303-D10A-1A16-6CAD-2E2316D25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252E037-299C-F440-22DA-0D0C1B3D3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0C3885C-103D-3CE8-35BB-BB9628BAD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376AFC1-5169-0A95-89D6-98B710B5C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38014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0800AE-0D4A-9B62-DF9E-68F654419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84B0366-4DD0-6005-4E11-675181DE5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8323C8-2F80-5C2B-188A-F338FD1CA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DD5C7CE-EBD7-AB5C-921C-997FED8FF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A29846F-86EA-7149-84DF-DBD8A8C976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63B0547-1695-FF85-91A2-3011F9876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1A66413-1CE5-E013-E043-AC0F18A13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97C31F1-2288-63DF-180E-E033EE165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267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7C7B83-7435-444A-C04B-6A5172E7D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3D9319C8-D7B4-0583-B1BE-AD0114A0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B04613D-EEB4-E99E-EF13-E878DC46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2D817D-D267-E5C9-E691-BD2BEC381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8041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F3CEDB9-9322-5214-E929-D4B938FEE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27A58D29-4B8F-9B03-9B63-2FF2E3B38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FA86FD-58B5-8071-11A6-73856FB45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73137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76C0D2-1CE2-4CFF-587A-A8CC18AB0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2B0B966-7685-C5D2-60CF-F9193655D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D4616AE-CAEE-61C3-F502-66281EE3D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8A3C2B5-C4C8-E223-2107-499799372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F86C8A6-CB22-D4AE-6100-3E51799C8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8F5B4C0-2677-6452-4786-DB7AF9A9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70828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5BBF061-8F90-3C97-04ED-AAB92538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D5A0409-7508-DFBB-6C37-FE463384CD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586692-3AC7-0E4E-3D0B-DA2002AE6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4B8602-9DD8-ADAD-6D4F-662F1B9E0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332A0F-7727-C27C-37DD-065848310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07BD6BA-E3D4-6426-BE9D-B305D128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6259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3BA84C9B-8255-CD38-9302-253455DAD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22D8D57-AB8A-EDA3-7D72-7EF2FA6C4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C7E8464-CA1D-9983-7FF7-3BE9D00DEC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9E4FA3-09EB-420E-8B8D-1F38C173CA1D}" type="datetimeFigureOut">
              <a:rPr lang="fr-FR" smtClean="0"/>
              <a:t>15/09/2022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F8CC00-C232-EE0D-BC7F-4BDAC9E30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4E70569-674D-7ADB-BED9-1094390D9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D17EFC-D9DC-455B-B19D-7533A58528B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0499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4907D62-F272-5C0C-CD07-4BE50F12B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Cryptographie Asymétrique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FE62E01-CDA9-36B9-F704-6C46DCBEF7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Paul Dubois</a:t>
            </a:r>
          </a:p>
          <a:p>
            <a:r>
              <a:rPr lang="fr-FR" dirty="0">
                <a:solidFill>
                  <a:schemeClr val="bg1">
                    <a:lumMod val="75000"/>
                  </a:schemeClr>
                </a:solidFill>
              </a:rPr>
              <a:t>pour</a:t>
            </a:r>
          </a:p>
          <a:p>
            <a:r>
              <a:rPr lang="fr-FR" dirty="0">
                <a:solidFill>
                  <a:srgbClr val="00B050"/>
                </a:solidFill>
              </a:rPr>
              <a:t>info</a:t>
            </a:r>
            <a:r>
              <a:rPr lang="fr-FR" dirty="0">
                <a:solidFill>
                  <a:srgbClr val="FFC000"/>
                </a:solidFill>
              </a:rPr>
              <a:t>@</a:t>
            </a:r>
            <a:r>
              <a:rPr lang="fr-FR" dirty="0">
                <a:solidFill>
                  <a:srgbClr val="7030A0"/>
                </a:solidFill>
              </a:rPr>
              <a:t>lèze</a:t>
            </a:r>
          </a:p>
        </p:txBody>
      </p:sp>
    </p:spTree>
    <p:extLst>
      <p:ext uri="{BB962C8B-B14F-4D97-AF65-F5344CB8AC3E}">
        <p14:creationId xmlns:p14="http://schemas.microsoft.com/office/powerpoint/2010/main" val="1596899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A4788B1C-652B-33B9-5968-ACB8F25830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équations?</a:t>
            </a:r>
          </a:p>
        </p:txBody>
      </p:sp>
    </p:spTree>
    <p:extLst>
      <p:ext uri="{BB962C8B-B14F-4D97-AF65-F5344CB8AC3E}">
        <p14:creationId xmlns:p14="http://schemas.microsoft.com/office/powerpoint/2010/main" val="1318748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88D97C-8FE2-70BC-3E29-BFB47E75E6B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0898E81-E45F-B7FE-C8AF-81221336EE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854" y="0"/>
            <a:ext cx="5692292" cy="6858000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54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les protocoles sécurisés?</a:t>
            </a:r>
          </a:p>
        </p:txBody>
      </p:sp>
    </p:spTree>
    <p:extLst>
      <p:ext uri="{BB962C8B-B14F-4D97-AF65-F5344CB8AC3E}">
        <p14:creationId xmlns:p14="http://schemas.microsoft.com/office/powerpoint/2010/main" val="3022374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éléments, plusieurs&#10;&#10;Description générée automatiquement">
            <a:extLst>
              <a:ext uri="{FF2B5EF4-FFF2-40B4-BE49-F238E27FC236}">
                <a16:creationId xmlns:a16="http://schemas.microsoft.com/office/drawing/2014/main" id="{BBE5EC89-C26B-D46B-BC56-352E5D745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0" r="10346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l’argent?</a:t>
            </a:r>
          </a:p>
        </p:txBody>
      </p:sp>
    </p:spTree>
    <p:extLst>
      <p:ext uri="{BB962C8B-B14F-4D97-AF65-F5344CB8AC3E}">
        <p14:creationId xmlns:p14="http://schemas.microsoft.com/office/powerpoint/2010/main" val="1489916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rrain, extérieur, colonnade&#10;&#10;Description générée automatiquement">
            <a:extLst>
              <a:ext uri="{FF2B5EF4-FFF2-40B4-BE49-F238E27FC236}">
                <a16:creationId xmlns:a16="http://schemas.microsoft.com/office/drawing/2014/main" id="{F1556CA3-FEB4-069E-50E2-C5D681454B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D5584B7-531A-7DD7-0287-7D504A748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749297"/>
          </a:xfrm>
          <a:effectLst>
            <a:glow rad="127000">
              <a:schemeClr val="tx1"/>
            </a:glow>
          </a:effectLst>
        </p:spPr>
        <p:txBody>
          <a:bodyPr>
            <a:normAutofit/>
          </a:bodyPr>
          <a:lstStyle/>
          <a:p>
            <a:pPr algn="ctr"/>
            <a:r>
              <a:rPr lang="fr-FR" sz="6600" b="1" dirty="0">
                <a:solidFill>
                  <a:srgbClr val="FF0000"/>
                </a:solidFill>
                <a:effectLst>
                  <a:glow rad="127000">
                    <a:schemeClr val="bg1"/>
                  </a:glow>
                </a:effectLst>
              </a:rPr>
              <a:t>Aimez-vous Toulouse?</a:t>
            </a:r>
          </a:p>
        </p:txBody>
      </p:sp>
    </p:spTree>
    <p:extLst>
      <p:ext uri="{BB962C8B-B14F-4D97-AF65-F5344CB8AC3E}">
        <p14:creationId xmlns:p14="http://schemas.microsoft.com/office/powerpoint/2010/main" val="3221849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1D76D3CE-724C-57F7-99AE-B07727C73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/>
              <a:t>Comment faire passer un message secret…</a:t>
            </a:r>
            <a:br>
              <a:rPr lang="fr-FR" b="1" dirty="0"/>
            </a:br>
            <a:r>
              <a:rPr lang="fr-FR" b="1" dirty="0"/>
              <a:t>… avec un haut-parleur?</a:t>
            </a: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2E6AE29E-E2D6-1A14-3083-559229F4A4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95108" y="1850746"/>
            <a:ext cx="5801784" cy="4351338"/>
          </a:xfrm>
        </p:spPr>
      </p:pic>
    </p:spTree>
    <p:extLst>
      <p:ext uri="{BB962C8B-B14F-4D97-AF65-F5344CB8AC3E}">
        <p14:creationId xmlns:p14="http://schemas.microsoft.com/office/powerpoint/2010/main" val="2061001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rapèze 2">
            <a:extLst>
              <a:ext uri="{FF2B5EF4-FFF2-40B4-BE49-F238E27FC236}">
                <a16:creationId xmlns:a16="http://schemas.microsoft.com/office/drawing/2014/main" id="{5279F188-C7CC-8789-8EF9-BE8CA6B1F339}"/>
              </a:ext>
            </a:extLst>
          </p:cNvPr>
          <p:cNvSpPr/>
          <p:nvPr/>
        </p:nvSpPr>
        <p:spPr>
          <a:xfrm>
            <a:off x="1744593" y="2674764"/>
            <a:ext cx="4505736" cy="1531620"/>
          </a:xfrm>
          <a:prstGeom prst="trapezoid">
            <a:avLst>
              <a:gd name="adj" fmla="val 5775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Trapèze 3">
            <a:extLst>
              <a:ext uri="{FF2B5EF4-FFF2-40B4-BE49-F238E27FC236}">
                <a16:creationId xmlns:a16="http://schemas.microsoft.com/office/drawing/2014/main" id="{B4A07FF5-11EB-E190-0DE5-B1E31581128E}"/>
              </a:ext>
            </a:extLst>
          </p:cNvPr>
          <p:cNvSpPr/>
          <p:nvPr/>
        </p:nvSpPr>
        <p:spPr>
          <a:xfrm>
            <a:off x="441960" y="4695056"/>
            <a:ext cx="7101840" cy="1733550"/>
          </a:xfrm>
          <a:prstGeom prst="trapezoid">
            <a:avLst>
              <a:gd name="adj" fmla="val 58626"/>
            </a:avLst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Triangle isocèle 4">
            <a:extLst>
              <a:ext uri="{FF2B5EF4-FFF2-40B4-BE49-F238E27FC236}">
                <a16:creationId xmlns:a16="http://schemas.microsoft.com/office/drawing/2014/main" id="{72AF7891-C9E8-AB5D-E078-645D3666D636}"/>
              </a:ext>
            </a:extLst>
          </p:cNvPr>
          <p:cNvSpPr/>
          <p:nvPr/>
        </p:nvSpPr>
        <p:spPr>
          <a:xfrm>
            <a:off x="2911033" y="312516"/>
            <a:ext cx="2176040" cy="1873576"/>
          </a:xfrm>
          <a:prstGeom prst="triangle">
            <a:avLst/>
          </a:prstGeom>
          <a:solidFill>
            <a:schemeClr val="tx1"/>
          </a:solidFill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57C371A-96DA-F938-D01C-473E0CDFBA90}"/>
              </a:ext>
            </a:extLst>
          </p:cNvPr>
          <p:cNvSpPr txBox="1"/>
          <p:nvPr/>
        </p:nvSpPr>
        <p:spPr>
          <a:xfrm>
            <a:off x="3704474" y="869492"/>
            <a:ext cx="293926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     RSA</a:t>
            </a:r>
            <a:endParaRPr lang="fr-FR" sz="2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B33EFEE-D617-357A-1FB5-5EBC075685E6}"/>
              </a:ext>
            </a:extLst>
          </p:cNvPr>
          <p:cNvSpPr txBox="1"/>
          <p:nvPr/>
        </p:nvSpPr>
        <p:spPr>
          <a:xfrm>
            <a:off x="3704474" y="2831269"/>
            <a:ext cx="60753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           Encodage</a:t>
            </a:r>
            <a:endParaRPr lang="fr-FR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3E66E88B-51DB-035C-8FF7-866ACB4E8F74}"/>
              </a:ext>
            </a:extLst>
          </p:cNvPr>
          <p:cNvSpPr txBox="1"/>
          <p:nvPr/>
        </p:nvSpPr>
        <p:spPr>
          <a:xfrm>
            <a:off x="3704474" y="5007833"/>
            <a:ext cx="811953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                  Alice &amp; Bob</a:t>
            </a:r>
          </a:p>
        </p:txBody>
      </p:sp>
    </p:spTree>
    <p:extLst>
      <p:ext uri="{BB962C8B-B14F-4D97-AF65-F5344CB8AC3E}">
        <p14:creationId xmlns:p14="http://schemas.microsoft.com/office/powerpoint/2010/main" val="1674414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D05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0EA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03940DC-B7CE-F426-30C0-654000CCDD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7" cy="685799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87151FB-2BEF-3526-5FE3-BCC773AF9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6407" y="497138"/>
            <a:ext cx="1402949" cy="1352443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A29EE7D8-BE25-9A1E-6F3B-90C3862025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6520495">
            <a:off x="715012" y="497138"/>
            <a:ext cx="1402949" cy="1352443"/>
          </a:xfrm>
          <a:prstGeom prst="rect">
            <a:avLst/>
          </a:prstGeom>
        </p:spPr>
      </p:pic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265F7E93-E2F0-C97E-5D55-417CBA1A4F8C}"/>
              </a:ext>
            </a:extLst>
          </p:cNvPr>
          <p:cNvCxnSpPr>
            <a:cxnSpLocks/>
          </p:cNvCxnSpPr>
          <p:nvPr/>
        </p:nvCxnSpPr>
        <p:spPr>
          <a:xfrm rot="17163022" flipH="1">
            <a:off x="1549027" y="1638886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9455344-E8E8-9E92-0ECE-ED3F66E396B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681469" y="1637872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C8CAF81C-5AB3-636E-F617-D77E1228479E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39311" y="1515568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DCB5296A-E305-895D-8C0A-14714336E228}"/>
              </a:ext>
            </a:extLst>
          </p:cNvPr>
          <p:cNvCxnSpPr>
            <a:cxnSpLocks/>
          </p:cNvCxnSpPr>
          <p:nvPr/>
        </p:nvCxnSpPr>
        <p:spPr>
          <a:xfrm rot="17163022" flipH="1">
            <a:off x="1869538" y="1391305"/>
            <a:ext cx="105408" cy="149637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>
            <a:extLst>
              <a:ext uri="{FF2B5EF4-FFF2-40B4-BE49-F238E27FC236}">
                <a16:creationId xmlns:a16="http://schemas.microsoft.com/office/drawing/2014/main" id="{5FC2B7A1-5663-E831-3277-CBAD7E00FEF2}"/>
              </a:ext>
            </a:extLst>
          </p:cNvPr>
          <p:cNvCxnSpPr>
            <a:cxnSpLocks/>
          </p:cNvCxnSpPr>
          <p:nvPr/>
        </p:nvCxnSpPr>
        <p:spPr>
          <a:xfrm rot="17163022" flipH="1">
            <a:off x="1770373" y="1585335"/>
            <a:ext cx="154059" cy="215668"/>
          </a:xfrm>
          <a:prstGeom prst="line">
            <a:avLst/>
          </a:prstGeom>
          <a:ln w="635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Accolade fermante 26">
            <a:extLst>
              <a:ext uri="{FF2B5EF4-FFF2-40B4-BE49-F238E27FC236}">
                <a16:creationId xmlns:a16="http://schemas.microsoft.com/office/drawing/2014/main" id="{9E616FB4-142A-A07C-C380-153A1F06C551}"/>
              </a:ext>
            </a:extLst>
          </p:cNvPr>
          <p:cNvSpPr/>
          <p:nvPr/>
        </p:nvSpPr>
        <p:spPr>
          <a:xfrm>
            <a:off x="8379588" y="408899"/>
            <a:ext cx="469257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8" name="Accolade fermante 27">
            <a:extLst>
              <a:ext uri="{FF2B5EF4-FFF2-40B4-BE49-F238E27FC236}">
                <a16:creationId xmlns:a16="http://schemas.microsoft.com/office/drawing/2014/main" id="{3C77989A-ABAF-6527-E9C6-6B53BE72B362}"/>
              </a:ext>
            </a:extLst>
          </p:cNvPr>
          <p:cNvSpPr/>
          <p:nvPr/>
        </p:nvSpPr>
        <p:spPr>
          <a:xfrm>
            <a:off x="8379588" y="3538261"/>
            <a:ext cx="510540" cy="2910840"/>
          </a:xfrm>
          <a:prstGeom prst="rightBrace">
            <a:avLst/>
          </a:prstGeom>
          <a:ln w="50800" cap="rnd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26DDDD20-E3FA-CF01-CFC6-9D167C68141F}"/>
              </a:ext>
            </a:extLst>
          </p:cNvPr>
          <p:cNvSpPr txBox="1"/>
          <p:nvPr/>
        </p:nvSpPr>
        <p:spPr>
          <a:xfrm>
            <a:off x="9082267" y="4701293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ère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139794F0-F297-9FFD-D4D2-CA649E72A603}"/>
              </a:ext>
            </a:extLst>
          </p:cNvPr>
          <p:cNvSpPr txBox="1"/>
          <p:nvPr/>
        </p:nvSpPr>
        <p:spPr>
          <a:xfrm>
            <a:off x="9082267" y="1571931"/>
            <a:ext cx="20988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r>
              <a:rPr lang="fr-FR" sz="3200" b="1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ème</a:t>
            </a:r>
            <a:r>
              <a:rPr lang="fr-FR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Partie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D0E2BE3-E652-FCAD-7AA5-4EF99CAAFA63}"/>
              </a:ext>
            </a:extLst>
          </p:cNvPr>
          <p:cNvSpPr txBox="1"/>
          <p:nvPr/>
        </p:nvSpPr>
        <p:spPr>
          <a:xfrm>
            <a:off x="2885166" y="1262693"/>
            <a:ext cx="255390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	ElGamal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E3A8B1D7-4211-982D-FFCA-3338F5EEC9BC}"/>
              </a:ext>
            </a:extLst>
          </p:cNvPr>
          <p:cNvSpPr txBox="1"/>
          <p:nvPr/>
        </p:nvSpPr>
        <p:spPr>
          <a:xfrm>
            <a:off x="2885166" y="441839"/>
            <a:ext cx="447744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3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	Courbes Elliptiques</a:t>
            </a:r>
          </a:p>
        </p:txBody>
      </p:sp>
    </p:spTree>
    <p:extLst>
      <p:ext uri="{BB962C8B-B14F-4D97-AF65-F5344CB8AC3E}">
        <p14:creationId xmlns:p14="http://schemas.microsoft.com/office/powerpoint/2010/main" val="1839252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6185 0.25787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099" y="12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250"/>
                            </p:stCondLst>
                            <p:childTnLst>
                              <p:par>
                                <p:cTn id="46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750"/>
                            </p:stCondLst>
                            <p:childTnLst>
                              <p:par>
                                <p:cTn id="50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5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5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80008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30" grpId="0"/>
      <p:bldP spid="2" grpId="0"/>
      <p:bldP spid="2" grpId="1"/>
      <p:bldP spid="4" grpId="0"/>
      <p:bldP spid="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B46ECB2-26CF-2B65-8061-00FAB588E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Niveau 1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63703E3-BD81-1E06-FB0D-D40AD56DA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Analogie du cadenas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C71ADCA-BD52-9C6A-D829-1B3815AF0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0"/>
            <a:ext cx="6096000" cy="397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19613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60</Words>
  <Application>Microsoft Office PowerPoint</Application>
  <PresentationFormat>Grand écran</PresentationFormat>
  <Paragraphs>18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Thème Office</vt:lpstr>
      <vt:lpstr>Cryptographie Asymétrique</vt:lpstr>
      <vt:lpstr>Aimez-vous les équations?</vt:lpstr>
      <vt:lpstr>Aimez-vous les protocoles sécurisés?</vt:lpstr>
      <vt:lpstr>Aimez-vous l’argent?</vt:lpstr>
      <vt:lpstr>Aimez-vous Toulouse?</vt:lpstr>
      <vt:lpstr>Comment faire passer un message secret… … avec un haut-parleur?</vt:lpstr>
      <vt:lpstr>Présentation PowerPoint</vt:lpstr>
      <vt:lpstr>Présentation PowerPoint</vt:lpstr>
      <vt:lpstr>Niveau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Cryptographie Asymétrique</dc:title>
  <dc:creator>Paul Dubois</dc:creator>
  <cp:lastModifiedBy>Paul Dubois</cp:lastModifiedBy>
  <cp:revision>5</cp:revision>
  <dcterms:created xsi:type="dcterms:W3CDTF">2022-09-12T12:45:36Z</dcterms:created>
  <dcterms:modified xsi:type="dcterms:W3CDTF">2022-09-15T00:30:18Z</dcterms:modified>
</cp:coreProperties>
</file>

<file path=docProps/thumbnail.jpeg>
</file>